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comments/modernComment_7BBF59B8_607F2A64.xml" ContentType="application/vnd.ms-powerpoint.comments+xml"/>
  <Override PartName="/ppt/notesSlides/notesSlide6.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comments/modernComment_7BBF5771_AFDB232A.xml" ContentType="application/vnd.ms-powerpoint.comments+xml"/>
  <Override PartName="/ppt/notesSlides/notesSlide11.xml" ContentType="application/vnd.openxmlformats-officedocument.presentationml.notesSlide+xml"/>
  <Override PartName="/ppt/comments/modernComment_2E9B_72D39CC8.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19"/>
  </p:notesMasterIdLst>
  <p:sldIdLst>
    <p:sldId id="2076138200" r:id="rId7"/>
    <p:sldId id="2076138162" r:id="rId8"/>
    <p:sldId id="2076138203" r:id="rId9"/>
    <p:sldId id="2076138103" r:id="rId10"/>
    <p:sldId id="1370" r:id="rId11"/>
    <p:sldId id="1841" r:id="rId12"/>
    <p:sldId id="2076138285" r:id="rId13"/>
    <p:sldId id="2076137915" r:id="rId14"/>
    <p:sldId id="2076137912" r:id="rId15"/>
    <p:sldId id="11933" r:id="rId16"/>
    <p:sldId id="10038" r:id="rId17"/>
    <p:sldId id="11916" r:id="rId18"/>
    <p:sldId id="2076138286" r:id="rId19"/>
    <p:sldId id="2076137313" r:id="rId20"/>
    <p:sldId id="2076137314" r:id="rId21"/>
    <p:sldId id="2076138287" r:id="rId22"/>
    <p:sldId id="4395" r:id="rId23"/>
    <p:sldId id="11917" r:id="rId24"/>
    <p:sldId id="2076137329" r:id="rId25"/>
    <p:sldId id="11931" r:id="rId26"/>
    <p:sldId id="2449" r:id="rId27"/>
    <p:sldId id="2076138272" r:id="rId28"/>
    <p:sldId id="2076137913" r:id="rId29"/>
    <p:sldId id="10050" r:id="rId30"/>
    <p:sldId id="10077" r:id="rId31"/>
    <p:sldId id="2076137919" r:id="rId32"/>
    <p:sldId id="2076137914" r:id="rId33"/>
    <p:sldId id="2452" r:id="rId34"/>
    <p:sldId id="330" r:id="rId35"/>
    <p:sldId id="2076137916" r:id="rId36"/>
    <p:sldId id="261" r:id="rId37"/>
    <p:sldId id="262" r:id="rId38"/>
    <p:sldId id="263" r:id="rId39"/>
    <p:sldId id="2076137917" r:id="rId40"/>
    <p:sldId id="2076137920" r:id="rId41"/>
    <p:sldId id="2076137921" r:id="rId42"/>
    <p:sldId id="334" r:id="rId43"/>
    <p:sldId id="2076137918" r:id="rId44"/>
    <p:sldId id="273" r:id="rId45"/>
    <p:sldId id="2076138281" r:id="rId46"/>
    <p:sldId id="2076138273" r:id="rId47"/>
    <p:sldId id="2076138274" r:id="rId48"/>
    <p:sldId id="2076137922" r:id="rId49"/>
    <p:sldId id="11934" r:id="rId50"/>
    <p:sldId id="1387" r:id="rId51"/>
    <p:sldId id="2076138204" r:id="rId52"/>
    <p:sldId id="2076138263" r:id="rId53"/>
    <p:sldId id="2076138205" r:id="rId54"/>
    <p:sldId id="2076138206" r:id="rId55"/>
    <p:sldId id="2076138207" r:id="rId56"/>
    <p:sldId id="2076138264" r:id="rId57"/>
    <p:sldId id="2076138221" r:id="rId58"/>
    <p:sldId id="2076138222" r:id="rId59"/>
    <p:sldId id="2076138265" r:id="rId60"/>
    <p:sldId id="2076138275" r:id="rId61"/>
    <p:sldId id="258" r:id="rId62"/>
    <p:sldId id="2076138276" r:id="rId63"/>
    <p:sldId id="2076137323" r:id="rId64"/>
    <p:sldId id="2076137326" r:id="rId65"/>
    <p:sldId id="2076137923" r:id="rId66"/>
    <p:sldId id="2076137328" r:id="rId67"/>
    <p:sldId id="2076138277" r:id="rId68"/>
    <p:sldId id="11915" r:id="rId69"/>
    <p:sldId id="2076137924" r:id="rId70"/>
    <p:sldId id="2076138279" r:id="rId71"/>
    <p:sldId id="2076137929" r:id="rId72"/>
    <p:sldId id="2076137742" r:id="rId73"/>
    <p:sldId id="2076137788" r:id="rId74"/>
    <p:sldId id="2076138283" r:id="rId75"/>
    <p:sldId id="2076137743" r:id="rId76"/>
    <p:sldId id="2076137744" r:id="rId77"/>
    <p:sldId id="2076137745" r:id="rId78"/>
    <p:sldId id="2076137746" r:id="rId79"/>
    <p:sldId id="2076137747" r:id="rId80"/>
    <p:sldId id="2076137748" r:id="rId81"/>
    <p:sldId id="2076137749" r:id="rId82"/>
    <p:sldId id="2076137789" r:id="rId83"/>
    <p:sldId id="2076137750" r:id="rId84"/>
    <p:sldId id="2076137751" r:id="rId85"/>
    <p:sldId id="2076137752" r:id="rId86"/>
    <p:sldId id="2076137790" r:id="rId87"/>
    <p:sldId id="2076137753" r:id="rId88"/>
    <p:sldId id="2076137823" r:id="rId89"/>
    <p:sldId id="2076137754" r:id="rId90"/>
    <p:sldId id="2076137773" r:id="rId91"/>
    <p:sldId id="2076137925" r:id="rId92"/>
    <p:sldId id="10650" r:id="rId93"/>
    <p:sldId id="257" r:id="rId94"/>
    <p:sldId id="2076137266" r:id="rId95"/>
    <p:sldId id="2076137726" r:id="rId96"/>
    <p:sldId id="2076137722" r:id="rId97"/>
    <p:sldId id="2076137725" r:id="rId98"/>
    <p:sldId id="2076137926" r:id="rId99"/>
    <p:sldId id="2076138282" r:id="rId100"/>
    <p:sldId id="266" r:id="rId101"/>
    <p:sldId id="267" r:id="rId102"/>
    <p:sldId id="9980" r:id="rId103"/>
    <p:sldId id="2076138284" r:id="rId104"/>
    <p:sldId id="268" r:id="rId105"/>
    <p:sldId id="271" r:id="rId106"/>
    <p:sldId id="274" r:id="rId107"/>
    <p:sldId id="2451" r:id="rId108"/>
    <p:sldId id="2076137930" r:id="rId109"/>
    <p:sldId id="2076138280" r:id="rId110"/>
    <p:sldId id="2076138270" r:id="rId111"/>
    <p:sldId id="2076138208" r:id="rId112"/>
    <p:sldId id="2076138271" r:id="rId113"/>
    <p:sldId id="2076138209" r:id="rId114"/>
    <p:sldId id="2076138236" r:id="rId115"/>
    <p:sldId id="2076138225" r:id="rId116"/>
    <p:sldId id="260" r:id="rId117"/>
    <p:sldId id="2076138226"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203"/>
            <p14:sldId id="2076138103"/>
            <p14:sldId id="1370"/>
            <p14:sldId id="1841"/>
            <p14:sldId id="2076138285"/>
            <p14:sldId id="2076137915"/>
            <p14:sldId id="2076137912"/>
            <p14:sldId id="11933"/>
            <p14:sldId id="10038"/>
            <p14:sldId id="11916"/>
            <p14:sldId id="2076138286"/>
            <p14:sldId id="2076137313"/>
            <p14:sldId id="2076137314"/>
            <p14:sldId id="2076138287"/>
            <p14:sldId id="4395"/>
            <p14:sldId id="11917"/>
            <p14:sldId id="2076137329"/>
            <p14:sldId id="11931"/>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8276"/>
            <p14:sldId id="2076137323"/>
            <p14:sldId id="2076137326"/>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1"/>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09"/>
            <p14:sldId id="2076138236"/>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16" d="100"/>
          <a:sy n="116" d="100"/>
        </p:scale>
        <p:origin x="1572" y="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6" Type="http://schemas.openxmlformats.org/officeDocument/2006/relationships/image" Target="../media/image66.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6" Type="http://schemas.openxmlformats.org/officeDocument/2006/relationships/image" Target="../media/image66.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37</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1/23/2021 4:54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59</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72</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82</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83</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1/23/2021 4:54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13</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021667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25.sv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8.xml"/></Relationships>
</file>

<file path=ppt/slides/_rels/slide10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38.png"/><Relationship Id="rId3" Type="http://schemas.microsoft.com/office/2018/10/relationships/comments" Target="../comments/modernComment_7BBF5B28_AC754833.xml"/><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56.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4.sv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10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6.xml"/></Relationships>
</file>

<file path=ppt/slides/_rels/slide1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9.xml"/><Relationship Id="rId16" Type="http://schemas.openxmlformats.org/officeDocument/2006/relationships/image" Target="../media/image47.svg"/><Relationship Id="rId1" Type="http://schemas.openxmlformats.org/officeDocument/2006/relationships/slideLayout" Target="../slideLayouts/slideLayout66.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68.xml"/><Relationship Id="rId5" Type="http://schemas.openxmlformats.org/officeDocument/2006/relationships/image" Target="../media/image74.sv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38.png"/><Relationship Id="rId3" Type="http://schemas.microsoft.com/office/2018/10/relationships/comments" Target="../comments/modernComment_2E9E_B021CD24.xml"/><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56.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4.sv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png"/><Relationship Id="rId1" Type="http://schemas.openxmlformats.org/officeDocument/2006/relationships/slideLayout" Target="../slideLayouts/slideLayout48.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4.sv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sv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6.xml"/><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123.png"/></Relationships>
</file>

<file path=ppt/slides/_rels/slide7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6.jpeg"/><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6.xml"/><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5.xml"/><Relationship Id="rId1" Type="http://schemas.openxmlformats.org/officeDocument/2006/relationships/slideLayout" Target="../slideLayouts/slideLayout6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37.png"/><Relationship Id="rId21" Type="http://schemas.openxmlformats.org/officeDocument/2006/relationships/image" Target="../media/image140.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36.png"/><Relationship Id="rId16" Type="http://schemas.openxmlformats.org/officeDocument/2006/relationships/diagramQuickStyle" Target="../diagrams/quickStyle5.xml"/><Relationship Id="rId20" Type="http://schemas.openxmlformats.org/officeDocument/2006/relationships/image" Target="../media/image139.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38.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41.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50874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p:txBody>
      </p:sp>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111</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32476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1187530" y="1646966"/>
            <a:ext cx="3703719" cy="17426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187735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2107739"/>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361320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844490"/>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4424145"/>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653793"/>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5034681"/>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49</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53</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7963718" cy="758022"/>
          </a:xfrm>
        </p:spPr>
        <p:txBody>
          <a:bodyPr/>
          <a:lstStyle/>
          <a:p>
            <a:r>
              <a:rPr lang="en-US"/>
              <a:t>Creating views</a:t>
            </a:r>
          </a:p>
        </p:txBody>
      </p:sp>
      <p:sp>
        <p:nvSpPr>
          <p:cNvPr id="19" name="Rectangle 18">
            <a:extLst>
              <a:ext uri="{FF2B5EF4-FFF2-40B4-BE49-F238E27FC236}">
                <a16:creationId xmlns:a16="http://schemas.microsoft.com/office/drawing/2014/main" id="{13AAFCD0-0E71-4605-85A2-28316D211CA3}"/>
              </a:ext>
            </a:extLst>
          </p:cNvPr>
          <p:cNvSpPr/>
          <p:nvPr/>
        </p:nvSpPr>
        <p:spPr bwMode="auto">
          <a:xfrm>
            <a:off x="5455627" y="3660712"/>
            <a:ext cx="1101012" cy="22393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67718C33-9BAE-4C34-ABEA-2832AFCB541D}"/>
              </a:ext>
            </a:extLst>
          </p:cNvPr>
          <p:cNvPicPr>
            <a:picLocks noChangeAspect="1"/>
          </p:cNvPicPr>
          <p:nvPr/>
        </p:nvPicPr>
        <p:blipFill>
          <a:blip r:embed="rId2"/>
          <a:stretch>
            <a:fillRect/>
          </a:stretch>
        </p:blipFill>
        <p:spPr>
          <a:xfrm>
            <a:off x="145541" y="1148139"/>
            <a:ext cx="6662291" cy="3362795"/>
          </a:xfrm>
          <a:prstGeom prst="rect">
            <a:avLst/>
          </a:prstGeom>
          <a:ln>
            <a:solidFill>
              <a:schemeClr val="tx1"/>
            </a:solidFill>
          </a:ln>
        </p:spPr>
      </p:pic>
      <p:pic>
        <p:nvPicPr>
          <p:cNvPr id="8" name="Picture 7">
            <a:extLst>
              <a:ext uri="{FF2B5EF4-FFF2-40B4-BE49-F238E27FC236}">
                <a16:creationId xmlns:a16="http://schemas.microsoft.com/office/drawing/2014/main" id="{7E85AF7D-4559-4B23-B5AC-2A9ABB7EA91B}"/>
              </a:ext>
            </a:extLst>
          </p:cNvPr>
          <p:cNvPicPr>
            <a:picLocks noChangeAspect="1"/>
          </p:cNvPicPr>
          <p:nvPr/>
        </p:nvPicPr>
        <p:blipFill>
          <a:blip r:embed="rId3"/>
          <a:stretch>
            <a:fillRect/>
          </a:stretch>
        </p:blipFill>
        <p:spPr>
          <a:xfrm>
            <a:off x="2529497" y="3120638"/>
            <a:ext cx="5563277" cy="3631629"/>
          </a:xfrm>
          <a:prstGeom prst="rect">
            <a:avLst/>
          </a:prstGeom>
          <a:ln>
            <a:solidFill>
              <a:schemeClr val="tx1"/>
            </a:solidFill>
          </a:ln>
        </p:spPr>
      </p:pic>
      <p:pic>
        <p:nvPicPr>
          <p:cNvPr id="6" name="Picture 5">
            <a:extLst>
              <a:ext uri="{FF2B5EF4-FFF2-40B4-BE49-F238E27FC236}">
                <a16:creationId xmlns:a16="http://schemas.microsoft.com/office/drawing/2014/main" id="{B6B4A805-439B-4AA4-ACA1-BC27B8F0E147}"/>
              </a:ext>
            </a:extLst>
          </p:cNvPr>
          <p:cNvPicPr>
            <a:picLocks noChangeAspect="1"/>
          </p:cNvPicPr>
          <p:nvPr/>
        </p:nvPicPr>
        <p:blipFill>
          <a:blip r:embed="rId4"/>
          <a:stretch>
            <a:fillRect/>
          </a:stretch>
        </p:blipFill>
        <p:spPr>
          <a:xfrm>
            <a:off x="6880865" y="930092"/>
            <a:ext cx="5165594" cy="3362796"/>
          </a:xfrm>
          <a:prstGeom prst="rect">
            <a:avLst/>
          </a:prstGeom>
          <a:ln>
            <a:solidFill>
              <a:schemeClr val="tx1"/>
            </a:solidFill>
          </a:ln>
        </p:spPr>
      </p:pic>
    </p:spTree>
    <p:extLst>
      <p:ext uri="{BB962C8B-B14F-4D97-AF65-F5344CB8AC3E}">
        <p14:creationId xmlns:p14="http://schemas.microsoft.com/office/powerpoint/2010/main" val="5670958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New Approach: JDBC and </a:t>
            </a:r>
            <a:r>
              <a:rPr lang="en-US" sz="2400" b="1" err="1">
                <a:solidFill>
                  <a:srgbClr val="0078D4"/>
                </a:solidFill>
                <a:latin typeface="Calibri Light" panose="020F0302020204030204"/>
              </a:rPr>
              <a:t>Polybase</a:t>
            </a:r>
            <a:endParaRPr lang="en-US" sz="2400" b="1">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pass-thought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4001</TotalTime>
  <Words>9573</Words>
  <Application>Microsoft Office PowerPoint</Application>
  <PresentationFormat>Widescreen</PresentationFormat>
  <Paragraphs>1466</Paragraphs>
  <Slides>112</Slides>
  <Notes>45</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112</vt:i4>
      </vt:variant>
    </vt:vector>
  </HeadingPairs>
  <TitlesOfParts>
    <vt:vector size="128" baseType="lpstr">
      <vt:lpstr>-apple-system</vt:lpstr>
      <vt:lpstr>Arial</vt:lpstr>
      <vt:lpstr>Arial Nova</vt:lpstr>
      <vt:lpstr>Calibri</vt:lpstr>
      <vt:lpstr>Calibri Light</vt:lpstr>
      <vt:lpstr>Consolas</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1</vt:lpstr>
      <vt:lpstr>PowerPoint Presentation</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Manage – Integration runtimes</vt:lpstr>
      <vt:lpstr>Data Movement with Integration Runtimes</vt:lpstr>
      <vt:lpstr>Linked services</vt:lpstr>
      <vt:lpstr>Develop Hub - Data Flows</vt:lpstr>
      <vt:lpstr>Dataflow Capabilities</vt:lpstr>
      <vt:lpstr>Triggers</vt:lpstr>
      <vt:lpstr>Datasets</vt:lpstr>
      <vt:lpstr>90+ Connectors out of the box</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Creating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117</cp:revision>
  <dcterms:created xsi:type="dcterms:W3CDTF">2020-05-01T23:34:12Z</dcterms:created>
  <dcterms:modified xsi:type="dcterms:W3CDTF">2021-01-23T21:55:41Z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